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458B6-E5AF-0B49-94C5-929F6F58D1A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4404A-B242-B544-93F6-9E95B82D1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3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4404A-B242-B544-93F6-9E95B82D13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54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4404A-B242-B544-93F6-9E95B82D13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4404A-B242-B544-93F6-9E95B82D13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83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4404A-B242-B544-93F6-9E95B82D13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4404A-B242-B544-93F6-9E95B82D13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70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4404A-B242-B544-93F6-9E95B82D13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06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4404A-B242-B544-93F6-9E95B82D13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7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4404A-B242-B544-93F6-9E95B82D13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9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5">
                <a:lumMod val="40000"/>
                <a:lumOff val="60000"/>
                <a:alpha val="69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EC63E-C9CC-7A49-983C-F2DC3682D61B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BAA2-0EAA-AA46-95AE-F89B1C99C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3.1 Factors and Multiples of Whole Numbers (Outcome FP10.1)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7409" y="298033"/>
            <a:ext cx="6829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Least Common Multiple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127409" y="2384265"/>
            <a:ext cx="682924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The lowest number that is divisible by two or more numbers.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There are two steps for determining the LCM:</a:t>
            </a:r>
          </a:p>
          <a:p>
            <a:pPr algn="ctr"/>
            <a:endParaRPr lang="en-US" dirty="0" smtClean="0"/>
          </a:p>
          <a:p>
            <a:pPr marL="342900" indent="-342900" algn="ctr">
              <a:buAutoNum type="arabicParenR"/>
            </a:pPr>
            <a:r>
              <a:rPr lang="en-US" dirty="0" smtClean="0"/>
              <a:t>Write the Prime Factorization of all numbers</a:t>
            </a:r>
          </a:p>
          <a:p>
            <a:pPr marL="342900" indent="-342900" algn="ctr">
              <a:buAutoNum type="arabicParenR"/>
            </a:pPr>
            <a:r>
              <a:rPr lang="en-US" dirty="0" smtClean="0"/>
              <a:t>Take the largest POWER of each PRIME FACTOR and MULTIPLY them together.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8190" y="466487"/>
            <a:ext cx="5040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List Multiples</a:t>
            </a:r>
            <a:endParaRPr lang="en-US" sz="4000" u="sng" dirty="0"/>
          </a:p>
        </p:txBody>
      </p:sp>
      <p:grpSp>
        <p:nvGrpSpPr>
          <p:cNvPr id="6" name="Group 5"/>
          <p:cNvGrpSpPr/>
          <p:nvPr/>
        </p:nvGrpSpPr>
        <p:grpSpPr>
          <a:xfrm>
            <a:off x="427638" y="1334669"/>
            <a:ext cx="8228789" cy="707886"/>
            <a:chOff x="427638" y="1334669"/>
            <a:chExt cx="8228789" cy="707886"/>
          </a:xfrm>
        </p:grpSpPr>
        <p:sp>
          <p:nvSpPr>
            <p:cNvPr id="3" name="TextBox 2"/>
            <p:cNvSpPr txBox="1"/>
            <p:nvPr/>
          </p:nvSpPr>
          <p:spPr>
            <a:xfrm>
              <a:off x="427638" y="1334669"/>
              <a:ext cx="29545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18</a:t>
              </a:r>
              <a:endParaRPr lang="en-US" sz="4000" b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123052" y="1334669"/>
              <a:ext cx="29545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20</a:t>
              </a:r>
              <a:endParaRPr lang="en-US" sz="40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01838" y="1334669"/>
              <a:ext cx="29545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30</a:t>
              </a:r>
              <a:endParaRPr lang="en-US" sz="4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408" y="606490"/>
            <a:ext cx="736185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Textbook Page 140-141</a:t>
            </a:r>
          </a:p>
          <a:p>
            <a:r>
              <a:rPr lang="en-CA" sz="3000" dirty="0" smtClean="0"/>
              <a:t>Questions: </a:t>
            </a:r>
          </a:p>
          <a:p>
            <a:endParaRPr lang="en-CA" sz="3000" dirty="0" smtClean="0"/>
          </a:p>
          <a:p>
            <a:r>
              <a:rPr lang="en-CA" sz="3000" dirty="0" smtClean="0"/>
              <a:t>3 (</a:t>
            </a:r>
            <a:r>
              <a:rPr lang="en-CA" sz="3000" dirty="0" err="1" smtClean="0"/>
              <a:t>a,b,c</a:t>
            </a:r>
            <a:r>
              <a:rPr lang="en-CA" sz="3000" dirty="0" smtClean="0"/>
              <a:t>)</a:t>
            </a:r>
          </a:p>
          <a:p>
            <a:r>
              <a:rPr lang="en-CA" sz="3000" dirty="0" smtClean="0"/>
              <a:t>4 (</a:t>
            </a:r>
            <a:r>
              <a:rPr lang="en-CA" sz="3000" dirty="0" err="1" smtClean="0"/>
              <a:t>d,e,f</a:t>
            </a:r>
            <a:r>
              <a:rPr lang="en-CA" sz="3000" dirty="0" smtClean="0"/>
              <a:t>)</a:t>
            </a:r>
          </a:p>
          <a:p>
            <a:r>
              <a:rPr lang="en-CA" sz="3000" dirty="0" smtClean="0"/>
              <a:t>5 (all)</a:t>
            </a:r>
          </a:p>
          <a:p>
            <a:r>
              <a:rPr lang="en-CA" sz="3000" dirty="0" smtClean="0"/>
              <a:t>6 (</a:t>
            </a:r>
            <a:r>
              <a:rPr lang="en-CA" sz="3000" dirty="0" err="1" smtClean="0"/>
              <a:t>a,b</a:t>
            </a:r>
            <a:r>
              <a:rPr lang="en-CA" sz="3000" dirty="0" smtClean="0"/>
              <a:t>)</a:t>
            </a:r>
          </a:p>
          <a:p>
            <a:r>
              <a:rPr lang="en-CA" sz="3000" dirty="0" smtClean="0"/>
              <a:t>8 (</a:t>
            </a:r>
            <a:r>
              <a:rPr lang="en-CA" sz="3000" dirty="0" err="1" smtClean="0"/>
              <a:t>b,e,f</a:t>
            </a:r>
            <a:r>
              <a:rPr lang="en-CA" sz="3000" dirty="0" smtClean="0"/>
              <a:t>)</a:t>
            </a:r>
          </a:p>
          <a:p>
            <a:r>
              <a:rPr lang="en-CA" sz="3000" dirty="0" smtClean="0"/>
              <a:t>9 (a)</a:t>
            </a:r>
          </a:p>
          <a:p>
            <a:r>
              <a:rPr lang="en-CA" sz="3000" dirty="0" smtClean="0"/>
              <a:t>10 (</a:t>
            </a:r>
            <a:r>
              <a:rPr lang="en-CA" sz="3000" dirty="0" err="1" smtClean="0"/>
              <a:t>a,b,c</a:t>
            </a:r>
            <a:r>
              <a:rPr lang="en-CA" sz="3000" dirty="0" smtClean="0"/>
              <a:t>)</a:t>
            </a:r>
          </a:p>
          <a:p>
            <a:r>
              <a:rPr lang="en-CA" sz="3000" dirty="0" smtClean="0"/>
              <a:t>11 (d)</a:t>
            </a:r>
          </a:p>
          <a:p>
            <a:r>
              <a:rPr lang="en-CA" sz="3000" dirty="0" smtClean="0"/>
              <a:t>12</a:t>
            </a:r>
          </a:p>
          <a:p>
            <a:r>
              <a:rPr lang="en-CA" sz="3000" dirty="0" smtClean="0"/>
              <a:t>17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28087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Prime Number:</a:t>
            </a:r>
          </a:p>
          <a:p>
            <a:pPr lvl="1"/>
            <a:r>
              <a:rPr lang="en-CA" dirty="0" smtClean="0"/>
              <a:t>Any number that is only divisible by 1 and itself.</a:t>
            </a:r>
          </a:p>
          <a:p>
            <a:r>
              <a:rPr lang="en-CA" dirty="0" smtClean="0"/>
              <a:t>Factor: </a:t>
            </a:r>
          </a:p>
          <a:p>
            <a:pPr lvl="1"/>
            <a:r>
              <a:rPr lang="en-CA" dirty="0" smtClean="0"/>
              <a:t>A number that divides another number.</a:t>
            </a:r>
          </a:p>
          <a:p>
            <a:pPr lvl="1"/>
            <a:r>
              <a:rPr lang="en-CA" dirty="0" smtClean="0"/>
              <a:t>“6 is a factor of 24”</a:t>
            </a:r>
          </a:p>
          <a:p>
            <a:r>
              <a:rPr lang="en-CA" dirty="0" smtClean="0"/>
              <a:t>Prime Factor:</a:t>
            </a:r>
          </a:p>
          <a:p>
            <a:pPr lvl="1"/>
            <a:r>
              <a:rPr lang="en-CA" dirty="0" smtClean="0"/>
              <a:t>Any factor that has only two divisors, 1 and itself.</a:t>
            </a:r>
          </a:p>
          <a:p>
            <a:pPr lvl="1"/>
            <a:r>
              <a:rPr lang="en-CA" dirty="0" smtClean="0"/>
              <a:t>“2 is a prime factor of 4”</a:t>
            </a:r>
          </a:p>
        </p:txBody>
      </p:sp>
    </p:spTree>
    <p:extLst>
      <p:ext uri="{BB962C8B-B14F-4D97-AF65-F5344CB8AC3E}">
        <p14:creationId xmlns:p14="http://schemas.microsoft.com/office/powerpoint/2010/main" val="366922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Targets of this Lesson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learn how to determine </a:t>
            </a:r>
            <a:r>
              <a:rPr lang="en-CA" dirty="0"/>
              <a:t>the greatest common factors or least common multiples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To </a:t>
            </a:r>
            <a:r>
              <a:rPr lang="en-CA" dirty="0"/>
              <a:t>e</a:t>
            </a:r>
            <a:r>
              <a:rPr lang="en-CA" dirty="0" smtClean="0"/>
              <a:t>xplain </a:t>
            </a:r>
            <a:r>
              <a:rPr lang="en-CA" dirty="0"/>
              <a:t>the relationship between factors and multiples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To determine </a:t>
            </a:r>
            <a:r>
              <a:rPr lang="en-CA" dirty="0"/>
              <a:t>the prime factors of a whole number and explain the strategies used.</a:t>
            </a:r>
          </a:p>
        </p:txBody>
      </p:sp>
    </p:spTree>
    <p:extLst>
      <p:ext uri="{BB962C8B-B14F-4D97-AF65-F5344CB8AC3E}">
        <p14:creationId xmlns:p14="http://schemas.microsoft.com/office/powerpoint/2010/main" val="277287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2026" y="743499"/>
            <a:ext cx="6086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Prime Factorization</a:t>
            </a:r>
            <a:endParaRPr lang="en-US" sz="4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442026" y="2073274"/>
            <a:ext cx="6086965" cy="283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A number that is written as a product of its prime factors.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There are two main methods of Prime Factorization:</a:t>
            </a:r>
          </a:p>
          <a:p>
            <a:pPr algn="ctr"/>
            <a:endParaRPr lang="en-US" dirty="0" smtClean="0"/>
          </a:p>
          <a:p>
            <a:pPr marL="342900" indent="-342900" algn="ctr">
              <a:buAutoNum type="arabicParenR"/>
            </a:pPr>
            <a:r>
              <a:rPr lang="en-US" dirty="0" smtClean="0"/>
              <a:t>A Factor Tree </a:t>
            </a:r>
          </a:p>
          <a:p>
            <a:pPr marL="342900" indent="-342900" algn="ctr">
              <a:buAutoNum type="arabicParenR"/>
            </a:pPr>
            <a:r>
              <a:rPr lang="en-US" dirty="0" smtClean="0"/>
              <a:t>Repeated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6996" y="246200"/>
            <a:ext cx="6414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Tree Factoring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63878" y="1334669"/>
            <a:ext cx="2954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3300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2271" y="310991"/>
            <a:ext cx="458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Repeated Division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799083" y="1334669"/>
            <a:ext cx="2954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3300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0666" y="479444"/>
            <a:ext cx="6375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Greatest Common Factor</a:t>
            </a:r>
            <a:endParaRPr lang="en-US" sz="40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881193" y="1593829"/>
            <a:ext cx="751606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greatest factor two or more numbers have in common.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There are </a:t>
            </a:r>
            <a:r>
              <a:rPr lang="en-US" dirty="0" smtClean="0"/>
              <a:t>two </a:t>
            </a:r>
            <a:r>
              <a:rPr lang="en-US" dirty="0" smtClean="0"/>
              <a:t>methods for finding the GFC:</a:t>
            </a:r>
          </a:p>
          <a:p>
            <a:pPr algn="ctr"/>
            <a:endParaRPr lang="en-US" dirty="0" smtClean="0"/>
          </a:p>
          <a:p>
            <a:pPr marL="342900" indent="-342900" algn="ctr">
              <a:buAutoNum type="arabicParenR"/>
            </a:pPr>
            <a:r>
              <a:rPr lang="en-US" dirty="0" smtClean="0"/>
              <a:t>List </a:t>
            </a:r>
            <a:r>
              <a:rPr lang="en-US" dirty="0" smtClean="0"/>
              <a:t>and Compare Factors</a:t>
            </a:r>
          </a:p>
          <a:p>
            <a:pPr marL="342900" indent="-342900" algn="ctr">
              <a:buAutoNum type="arabicParenR"/>
            </a:pPr>
            <a:r>
              <a:rPr lang="en-US" dirty="0" smtClean="0"/>
              <a:t>Write </a:t>
            </a:r>
            <a:r>
              <a:rPr lang="en-US" dirty="0" smtClean="0"/>
              <a:t>the Prime Factorization of all numbers (multiply everything in common)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872" y="285075"/>
            <a:ext cx="6660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List and Compare Factors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123052" y="1334669"/>
            <a:ext cx="2954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138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23052" y="3901069"/>
            <a:ext cx="2954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198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2317" y="298033"/>
            <a:ext cx="77104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Write Prime Factors of Both Numbers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123052" y="1723409"/>
            <a:ext cx="2954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138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23052" y="3801484"/>
            <a:ext cx="2954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198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280</Words>
  <Application>Microsoft Office PowerPoint</Application>
  <PresentationFormat>On-screen Show (4:3)</PresentationFormat>
  <Paragraphs>75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3.1 Factors and Multiples of Whole Numbers (Outcome FP10.1)</vt:lpstr>
      <vt:lpstr>Definitions</vt:lpstr>
      <vt:lpstr>Targets of this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Mitch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Factors and Multiples of Whole Numbers</dc:title>
  <dc:creator>Mitchell Bresciani</dc:creator>
  <cp:lastModifiedBy>Bresciani, Mitchell</cp:lastModifiedBy>
  <cp:revision>17</cp:revision>
  <dcterms:created xsi:type="dcterms:W3CDTF">2013-09-19T14:26:27Z</dcterms:created>
  <dcterms:modified xsi:type="dcterms:W3CDTF">2017-01-31T21:16:10Z</dcterms:modified>
</cp:coreProperties>
</file>