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Perfect Squares, Perfect Cubes, and Their Roots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Outcome FP10.1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5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Targets of this lesson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learn how to tell whether </a:t>
            </a:r>
            <a:r>
              <a:rPr lang="en-CA" dirty="0"/>
              <a:t>a whole number is a perfect square or a perfect cube</a:t>
            </a:r>
            <a:r>
              <a:rPr lang="en-CA" dirty="0" smtClean="0"/>
              <a:t>.</a:t>
            </a:r>
          </a:p>
          <a:p>
            <a:r>
              <a:rPr lang="en-CA" dirty="0" smtClean="0"/>
              <a:t>To learn how to determine </a:t>
            </a:r>
            <a:r>
              <a:rPr lang="en-CA" dirty="0"/>
              <a:t>the square root of a perfect square and the cube root of a perfect cube.</a:t>
            </a:r>
          </a:p>
        </p:txBody>
      </p:sp>
    </p:spTree>
    <p:extLst>
      <p:ext uri="{BB962C8B-B14F-4D97-AF65-F5344CB8AC3E}">
        <p14:creationId xmlns:p14="http://schemas.microsoft.com/office/powerpoint/2010/main" val="36817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Definitions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Perfect Square:</a:t>
            </a:r>
          </a:p>
          <a:p>
            <a:pPr lvl="1"/>
            <a:r>
              <a:rPr lang="en-CA" dirty="0"/>
              <a:t>A number that is made through the product of a rational number multiplied by </a:t>
            </a:r>
            <a:r>
              <a:rPr lang="en-CA" dirty="0" smtClean="0"/>
              <a:t>itself twice.</a:t>
            </a:r>
          </a:p>
          <a:p>
            <a:r>
              <a:rPr lang="en-CA" dirty="0" smtClean="0"/>
              <a:t>Square Root:</a:t>
            </a:r>
          </a:p>
          <a:p>
            <a:pPr lvl="1"/>
            <a:r>
              <a:rPr lang="en-CA" dirty="0" smtClean="0"/>
              <a:t>The number that is multiplied by itself to create a perfect square.</a:t>
            </a:r>
          </a:p>
          <a:p>
            <a:r>
              <a:rPr lang="en-CA" dirty="0" smtClean="0"/>
              <a:t>Perfect Cube:</a:t>
            </a:r>
          </a:p>
          <a:p>
            <a:pPr lvl="1"/>
            <a:r>
              <a:rPr lang="en-CA" dirty="0" smtClean="0"/>
              <a:t>A number that is made through the product of a rational number multiplied by itself three times.</a:t>
            </a:r>
          </a:p>
          <a:p>
            <a:r>
              <a:rPr lang="en-CA" dirty="0" smtClean="0"/>
              <a:t>Cube Root:</a:t>
            </a:r>
          </a:p>
          <a:p>
            <a:pPr lvl="1"/>
            <a:r>
              <a:rPr lang="en-CA" dirty="0" smtClean="0"/>
              <a:t>The number that is multiplied by itself to create a perfect cube.</a:t>
            </a:r>
          </a:p>
        </p:txBody>
      </p:sp>
    </p:spTree>
    <p:extLst>
      <p:ext uri="{BB962C8B-B14F-4D97-AF65-F5344CB8AC3E}">
        <p14:creationId xmlns:p14="http://schemas.microsoft.com/office/powerpoint/2010/main" val="5047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Perfect Squares and Their Roots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Determine the square root of  1296 by writing it as a product of it’s prime factors.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409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Perfect Cubes and </a:t>
            </a:r>
            <a:r>
              <a:rPr lang="en-CA" dirty="0"/>
              <a:t>T</a:t>
            </a:r>
            <a:r>
              <a:rPr lang="en-CA" dirty="0" smtClean="0"/>
              <a:t>heir Roots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Determine the cube root of 1728 by writing it as a product of its prime factors.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56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Extending our Learning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A cube has a volume of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3375 </m:t>
                    </m:r>
                    <m:sSup>
                      <m:sSup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CA" dirty="0" smtClean="0"/>
                  <a:t>. What is the surface area of the cube?</a:t>
                </a:r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324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Page 146-147</a:t>
            </a:r>
          </a:p>
          <a:p>
            <a:r>
              <a:rPr lang="en-CA" dirty="0" smtClean="0"/>
              <a:t>Questions: 4(</a:t>
            </a:r>
            <a:r>
              <a:rPr lang="en-CA" dirty="0" err="1" smtClean="0"/>
              <a:t>a,b</a:t>
            </a:r>
            <a:r>
              <a:rPr lang="en-CA" dirty="0" smtClean="0"/>
              <a:t>), 5(</a:t>
            </a:r>
            <a:r>
              <a:rPr lang="en-CA" dirty="0" err="1" smtClean="0"/>
              <a:t>a,b</a:t>
            </a:r>
            <a:r>
              <a:rPr lang="en-CA" dirty="0" smtClean="0"/>
              <a:t>), 6(</a:t>
            </a:r>
            <a:r>
              <a:rPr lang="en-CA" dirty="0" err="1" smtClean="0"/>
              <a:t>a,b,c</a:t>
            </a:r>
            <a:r>
              <a:rPr lang="en-CA" dirty="0" smtClean="0"/>
              <a:t>), 7, 10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618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267</TotalTime>
  <Words>197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Cambria Math</vt:lpstr>
      <vt:lpstr>Corbel</vt:lpstr>
      <vt:lpstr>Wingdings 2</vt:lpstr>
      <vt:lpstr>Frame</vt:lpstr>
      <vt:lpstr>Perfect Squares, Perfect Cubes, and Their Roots</vt:lpstr>
      <vt:lpstr>Targets of this lesson</vt:lpstr>
      <vt:lpstr>Definitions</vt:lpstr>
      <vt:lpstr>Perfect Squares and Their Roots</vt:lpstr>
      <vt:lpstr>Perfect Cubes and Their Roots</vt:lpstr>
      <vt:lpstr>Extending our Learning</vt:lpstr>
      <vt:lpstr>Practice Questions</vt:lpstr>
    </vt:vector>
  </TitlesOfParts>
  <Company>RCSD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Squares, Perfect Cubes, and Their Roots</dc:title>
  <dc:creator>Bresciani, Mitchell</dc:creator>
  <cp:lastModifiedBy>Bresciani, Mitchell</cp:lastModifiedBy>
  <cp:revision>9</cp:revision>
  <dcterms:created xsi:type="dcterms:W3CDTF">2016-08-31T20:55:17Z</dcterms:created>
  <dcterms:modified xsi:type="dcterms:W3CDTF">2016-09-12T19:48:14Z</dcterms:modified>
</cp:coreProperties>
</file>