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Common Factors of a Polynomial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Outcome FP10.5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96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Targets of this Lesson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600" dirty="0"/>
              <a:t>To learn how to identify factors of polynomials.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6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Refresher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600" dirty="0" smtClean="0"/>
              <a:t>What is a “monomial”?</a:t>
            </a:r>
          </a:p>
          <a:p>
            <a:r>
              <a:rPr lang="en-CA" sz="2600" dirty="0" smtClean="0"/>
              <a:t>What is a “binomial”?</a:t>
            </a:r>
          </a:p>
          <a:p>
            <a:r>
              <a:rPr lang="en-CA" sz="2600" dirty="0" smtClean="0"/>
              <a:t>What is a “trinomial”?</a:t>
            </a:r>
          </a:p>
          <a:p>
            <a:r>
              <a:rPr lang="en-CA" sz="2600" dirty="0" smtClean="0"/>
              <a:t>How about a “polynomial”?</a:t>
            </a:r>
          </a:p>
          <a:p>
            <a:r>
              <a:rPr lang="en-CA" sz="2600" dirty="0" smtClean="0"/>
              <a:t>Now, what’s a “coefficient”? A “variable”? A “term”?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11170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Finding Factors of Polynomials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sz="2600" dirty="0" smtClean="0"/>
                  <a:t>The goal of factoring polynomials is very similar to how we have done it before.</a:t>
                </a:r>
              </a:p>
              <a:p>
                <a:r>
                  <a:rPr lang="en-CA" sz="2600" dirty="0" smtClean="0"/>
                  <a:t>In order t0 fully factor a polynomial, you need to break it down until no more factors can be taken out of the polynomial. </a:t>
                </a:r>
              </a:p>
              <a:p>
                <a:r>
                  <a:rPr lang="en-CA" sz="2600" dirty="0" smtClean="0"/>
                  <a:t>What does this look like?</a:t>
                </a:r>
              </a:p>
              <a:p>
                <a14:m>
                  <m:oMath xmlns:m="http://schemas.openxmlformats.org/officeDocument/2006/math">
                    <m:r>
                      <a:rPr lang="en-CA" sz="2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CA" sz="2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sz="26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CA" sz="2600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67" t="-2381" r="-5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2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Practice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sz="3000" dirty="0" smtClean="0"/>
                  <a:t>Let’s try these two now:</a:t>
                </a:r>
              </a:p>
              <a:p>
                <a14:m>
                  <m:oMath xmlns:m="http://schemas.openxmlformats.org/officeDocument/2006/math">
                    <m:r>
                      <a:rPr lang="en-CA" sz="30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CA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3000" dirty="0" smtClean="0"/>
                  <a:t>		</a:t>
                </a:r>
                <a14:m>
                  <m:oMath xmlns:m="http://schemas.openxmlformats.org/officeDocument/2006/math">
                    <m:r>
                      <a:rPr lang="en-CA" sz="3000">
                        <a:latin typeface="Cambria Math" panose="02040503050406030204" pitchFamily="18" charset="0"/>
                      </a:rPr>
                      <m:t>5</m:t>
                    </m:r>
                    <m:r>
                      <a:rPr lang="en-CA" sz="3000" b="0" i="0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CA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CA" sz="3000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3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Factoring With </a:t>
            </a:r>
            <a:r>
              <a:rPr lang="en-CA" dirty="0"/>
              <a:t>M</a:t>
            </a:r>
            <a:r>
              <a:rPr lang="en-CA" dirty="0" smtClean="0"/>
              <a:t>ore </a:t>
            </a:r>
            <a:r>
              <a:rPr lang="en-CA" dirty="0"/>
              <a:t>T</a:t>
            </a:r>
            <a:r>
              <a:rPr lang="en-CA" dirty="0" smtClean="0"/>
              <a:t>han </a:t>
            </a:r>
            <a:r>
              <a:rPr lang="en-CA" dirty="0"/>
              <a:t>O</a:t>
            </a:r>
            <a:r>
              <a:rPr lang="en-CA" dirty="0" smtClean="0"/>
              <a:t>ne </a:t>
            </a:r>
            <a:r>
              <a:rPr lang="en-CA" dirty="0"/>
              <a:t>V</a:t>
            </a:r>
            <a:r>
              <a:rPr lang="en-CA" dirty="0" smtClean="0"/>
              <a:t>ariable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sz="3000" dirty="0" smtClean="0"/>
                  <a:t>Try factoring this: </a:t>
                </a:r>
                <a:endParaRPr lang="en-CA" sz="3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CA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  <m:sup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CA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3000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4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Page 155-156</a:t>
            </a:r>
          </a:p>
          <a:p>
            <a:r>
              <a:rPr lang="en-CA" sz="3000" dirty="0" smtClean="0"/>
              <a:t>Questions: </a:t>
            </a:r>
          </a:p>
          <a:p>
            <a:pPr marL="0" indent="0">
              <a:buNone/>
            </a:pPr>
            <a:r>
              <a:rPr lang="en-CA" sz="3000" dirty="0" smtClean="0"/>
              <a:t>     *Factor normally, ignore algebra tiles* </a:t>
            </a:r>
            <a:br>
              <a:rPr lang="en-CA" sz="3000" dirty="0" smtClean="0"/>
            </a:br>
            <a:r>
              <a:rPr lang="en-CA" sz="3000" dirty="0" smtClean="0"/>
              <a:t>   7 (</a:t>
            </a:r>
            <a:r>
              <a:rPr lang="en-CA" sz="3000" dirty="0" err="1" smtClean="0"/>
              <a:t>a,b,c</a:t>
            </a:r>
            <a:r>
              <a:rPr lang="en-CA" sz="3000" dirty="0" smtClean="0"/>
              <a:t>), 8 (</a:t>
            </a:r>
            <a:r>
              <a:rPr lang="en-CA" sz="3000" dirty="0" err="1" smtClean="0"/>
              <a:t>d,e,f</a:t>
            </a:r>
            <a:r>
              <a:rPr lang="en-CA" sz="3000" dirty="0" smtClean="0"/>
              <a:t>), 9 (</a:t>
            </a:r>
            <a:r>
              <a:rPr lang="en-CA" sz="3000" dirty="0" err="1" smtClean="0"/>
              <a:t>a,c,e</a:t>
            </a:r>
            <a:r>
              <a:rPr lang="en-CA" sz="3000" dirty="0" smtClean="0"/>
              <a:t>), 14 (all), 16 (</a:t>
            </a:r>
            <a:r>
              <a:rPr lang="en-CA" sz="3000" dirty="0" err="1" smtClean="0"/>
              <a:t>a,b</a:t>
            </a:r>
            <a:r>
              <a:rPr lang="en-CA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31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</TotalTime>
  <Words>155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Cambria Math</vt:lpstr>
      <vt:lpstr>Corbel</vt:lpstr>
      <vt:lpstr>Wingdings 2</vt:lpstr>
      <vt:lpstr>Frame</vt:lpstr>
      <vt:lpstr>Common Factors of a Polynomial</vt:lpstr>
      <vt:lpstr>Targets of this Lesson</vt:lpstr>
      <vt:lpstr>Refresher</vt:lpstr>
      <vt:lpstr>Finding Factors of Polynomials</vt:lpstr>
      <vt:lpstr>Practice</vt:lpstr>
      <vt:lpstr>Factoring With More Than One Variable</vt:lpstr>
      <vt:lpstr>Assignment</vt:lpstr>
    </vt:vector>
  </TitlesOfParts>
  <Company>RCSD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Factors of a Polynomial</dc:title>
  <dc:creator>Bresciani, Mitchell</dc:creator>
  <cp:lastModifiedBy>Bresciani, Mitchell</cp:lastModifiedBy>
  <cp:revision>9</cp:revision>
  <dcterms:created xsi:type="dcterms:W3CDTF">2016-09-01T14:07:09Z</dcterms:created>
  <dcterms:modified xsi:type="dcterms:W3CDTF">2016-09-13T14:36:07Z</dcterms:modified>
</cp:coreProperties>
</file>