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109-7F1D-EC47-8967-C460EBD9543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17F2-3229-5447-A716-0088C9ABD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109-7F1D-EC47-8967-C460EBD9543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17F2-3229-5447-A716-0088C9ABD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109-7F1D-EC47-8967-C460EBD9543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17F2-3229-5447-A716-0088C9ABD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109-7F1D-EC47-8967-C460EBD9543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17F2-3229-5447-A716-0088C9ABD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109-7F1D-EC47-8967-C460EBD9543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17F2-3229-5447-A716-0088C9ABD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109-7F1D-EC47-8967-C460EBD9543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17F2-3229-5447-A716-0088C9ABD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109-7F1D-EC47-8967-C460EBD9543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17F2-3229-5447-A716-0088C9ABD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109-7F1D-EC47-8967-C460EBD9543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17F2-3229-5447-A716-0088C9ABD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109-7F1D-EC47-8967-C460EBD9543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17F2-3229-5447-A716-0088C9ABD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109-7F1D-EC47-8967-C460EBD9543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17F2-3229-5447-A716-0088C9ABD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109-7F1D-EC47-8967-C460EBD9543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17F2-3229-5447-A716-0088C9ABD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tx2"/>
            </a:gs>
            <a:gs pos="100000">
              <a:schemeClr val="tx2">
                <a:lumMod val="60000"/>
                <a:lumOff val="4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39109-7F1D-EC47-8967-C460EBD9543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A17F2-3229-5447-A716-0088C9ABD6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Irrational Numbers (4.2)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1492" y="1814114"/>
            <a:ext cx="6945876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If the definition of a rational number is a number that can be written in the form </a:t>
            </a:r>
            <a:r>
              <a:rPr lang="en-US" sz="2200" dirty="0" err="1" smtClean="0"/>
              <a:t>m/n</a:t>
            </a:r>
            <a:r>
              <a:rPr lang="en-US" sz="2200" dirty="0" smtClean="0"/>
              <a:t>, where </a:t>
            </a:r>
            <a:r>
              <a:rPr lang="en-US" sz="2200" dirty="0" err="1" smtClean="0"/>
              <a:t>m</a:t>
            </a:r>
            <a:r>
              <a:rPr lang="en-US" sz="2200" dirty="0" smtClean="0"/>
              <a:t> and </a:t>
            </a:r>
            <a:r>
              <a:rPr lang="en-US" sz="2200" dirty="0" err="1" smtClean="0"/>
              <a:t>n</a:t>
            </a:r>
            <a:r>
              <a:rPr lang="en-US" sz="2200" dirty="0" smtClean="0"/>
              <a:t> are integers with </a:t>
            </a:r>
            <a:r>
              <a:rPr lang="en-US" sz="2200" dirty="0" err="1" smtClean="0"/>
              <a:t>n</a:t>
            </a:r>
            <a:r>
              <a:rPr lang="en-US" sz="2200" dirty="0" smtClean="0"/>
              <a:t> not equal to 0, what do you think an </a:t>
            </a:r>
            <a:r>
              <a:rPr lang="en-US" sz="2200" i="1" dirty="0" smtClean="0"/>
              <a:t>irrational </a:t>
            </a:r>
            <a:r>
              <a:rPr lang="en-US" sz="2200" dirty="0" smtClean="0"/>
              <a:t>number is?</a:t>
            </a:r>
          </a:p>
          <a:p>
            <a:pPr algn="ctr"/>
            <a:endParaRPr lang="en-US" sz="2200" dirty="0" smtClean="0"/>
          </a:p>
          <a:p>
            <a:pPr algn="ctr"/>
            <a:r>
              <a:rPr lang="en-US" sz="2200" dirty="0" smtClean="0"/>
              <a:t>Text the number 37607</a:t>
            </a:r>
            <a:r>
              <a:rPr lang="en-US" sz="2200" dirty="0"/>
              <a:t>,</a:t>
            </a:r>
            <a:r>
              <a:rPr lang="en-US" sz="2200" dirty="0" smtClean="0"/>
              <a:t> “865810” and then your answer.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1503212" y="440571"/>
            <a:ext cx="61424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/>
              <a:t>Bellwork</a:t>
            </a:r>
            <a:endParaRPr lang="en-US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3098" y="920015"/>
            <a:ext cx="54426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Irrational Numbers:</a:t>
            </a:r>
            <a:endParaRPr lang="en-US" sz="32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984863" y="2849083"/>
            <a:ext cx="7127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number that cannot be written in the form </a:t>
            </a:r>
            <a:r>
              <a:rPr lang="en-US" sz="3200" dirty="0" err="1" smtClean="0"/>
              <a:t>m/n</a:t>
            </a:r>
            <a:r>
              <a:rPr lang="en-US" sz="3200" dirty="0" smtClean="0"/>
              <a:t>, where </a:t>
            </a:r>
            <a:r>
              <a:rPr lang="en-US" sz="3200" dirty="0" err="1" smtClean="0"/>
              <a:t>m</a:t>
            </a:r>
            <a:r>
              <a:rPr lang="en-US" sz="3200" dirty="0" smtClean="0"/>
              <a:t> and </a:t>
            </a:r>
            <a:r>
              <a:rPr lang="en-US" sz="3200" dirty="0" err="1" smtClean="0"/>
              <a:t>n</a:t>
            </a:r>
            <a:r>
              <a:rPr lang="en-US" sz="3200" dirty="0" smtClean="0"/>
              <a:t> are integers with </a:t>
            </a:r>
            <a:r>
              <a:rPr lang="en-US" sz="3200" dirty="0" err="1" smtClean="0"/>
              <a:t>n</a:t>
            </a:r>
            <a:r>
              <a:rPr lang="en-US" sz="3200" dirty="0" smtClean="0"/>
              <a:t> not equal to 0.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6056" y="634940"/>
            <a:ext cx="54167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Which are rational and which are irrational?</a:t>
            </a:r>
            <a:endParaRPr lang="en-US" sz="32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803441" y="2487928"/>
            <a:ext cx="755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-3/5		 2) The square root of 14		3) The cube root of 8/27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88533" y="3278364"/>
            <a:ext cx="69717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en-US" dirty="0" smtClean="0"/>
              <a:t>Rational, both are integers and written as a fraction.</a:t>
            </a:r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 algn="ctr">
              <a:buAutoNum type="arabicParenR"/>
            </a:pPr>
            <a:r>
              <a:rPr lang="en-US" dirty="0" smtClean="0"/>
              <a:t>Irrational, 14 does not have a perfect square root.</a:t>
            </a:r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 algn="ctr">
              <a:buAutoNum type="arabicParenR"/>
            </a:pPr>
            <a:r>
              <a:rPr lang="en-US" smtClean="0"/>
              <a:t>Rational, </a:t>
            </a:r>
            <a:r>
              <a:rPr lang="en-US" dirty="0" smtClean="0"/>
              <a:t>both 8 and 27 have perfect cube roots.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159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Irrational Numbers (4.2)</vt:lpstr>
      <vt:lpstr>Slide 2</vt:lpstr>
      <vt:lpstr>Slide 3</vt:lpstr>
      <vt:lpstr>Slide 4</vt:lpstr>
    </vt:vector>
  </TitlesOfParts>
  <Company>Mitch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Irrational Numbers (4.2)</dc:title>
  <dc:creator>Mitchell Bresciani</dc:creator>
  <cp:lastModifiedBy>Mitchell Bresciani</cp:lastModifiedBy>
  <cp:revision>4</cp:revision>
  <dcterms:created xsi:type="dcterms:W3CDTF">2013-10-02T17:21:40Z</dcterms:created>
  <dcterms:modified xsi:type="dcterms:W3CDTF">2013-10-02T21:13:22Z</dcterms:modified>
</cp:coreProperties>
</file>