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4E1-4CE8-604D-9EA1-EE44C46CB4EF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3BBF-9F20-AD47-9667-1E7EFD978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4E1-4CE8-604D-9EA1-EE44C46CB4EF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3BBF-9F20-AD47-9667-1E7EFD978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4E1-4CE8-604D-9EA1-EE44C46CB4EF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3BBF-9F20-AD47-9667-1E7EFD978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4E1-4CE8-604D-9EA1-EE44C46CB4EF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3BBF-9F20-AD47-9667-1E7EFD978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4E1-4CE8-604D-9EA1-EE44C46CB4EF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3BBF-9F20-AD47-9667-1E7EFD978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4E1-4CE8-604D-9EA1-EE44C46CB4EF}" type="datetimeFigureOut">
              <a:rPr lang="en-US" smtClean="0"/>
              <a:t>10/3/13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3BBF-9F20-AD47-9667-1E7EFD978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4E1-4CE8-604D-9EA1-EE44C46CB4EF}" type="datetimeFigureOut">
              <a:rPr lang="en-US" smtClean="0"/>
              <a:t>10/3/13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3BBF-9F20-AD47-9667-1E7EFD978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4E1-4CE8-604D-9EA1-EE44C46CB4EF}" type="datetimeFigureOut">
              <a:rPr lang="en-US" smtClean="0"/>
              <a:t>10/3/13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3BBF-9F20-AD47-9667-1E7EFD978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4E1-4CE8-604D-9EA1-EE44C46CB4EF}" type="datetimeFigureOut">
              <a:rPr lang="en-US" smtClean="0"/>
              <a:t>10/3/13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3BBF-9F20-AD47-9667-1E7EFD978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4E1-4CE8-604D-9EA1-EE44C46CB4EF}" type="datetimeFigureOut">
              <a:rPr lang="en-US" smtClean="0"/>
              <a:t>10/3/13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3BBF-9F20-AD47-9667-1E7EFD978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E44E1-4CE8-604D-9EA1-EE44C46CB4EF}" type="datetimeFigureOut">
              <a:rPr lang="en-US" smtClean="0"/>
              <a:t>10/3/13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3BBF-9F20-AD47-9667-1E7EFD978F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6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E44E1-4CE8-604D-9EA1-EE44C46CB4EF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D3BBF-9F20-AD47-9667-1E7EFD978F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Mixed and Entire Radicals (4.3)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7822" y="1779249"/>
            <a:ext cx="708842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000" dirty="0" smtClean="0"/>
              <a:t>What is the square root of 12? How about the square root of 24?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1749428" y="323949"/>
            <a:ext cx="55852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 smtClean="0"/>
              <a:t>Bellwork</a:t>
            </a:r>
            <a:endParaRPr lang="en-US" sz="32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150222" y="3817656"/>
            <a:ext cx="708842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000" dirty="0" smtClean="0"/>
              <a:t>Now, imagine decimals didn’t exist, how would you write the square root of 80?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8901" y="349865"/>
            <a:ext cx="46780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What is the square root of 80?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2228901" y="2747047"/>
            <a:ext cx="46780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What is the cube root of 60?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2228901" y="4820319"/>
            <a:ext cx="46780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What is the fourth root of 48?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5231" y="388739"/>
            <a:ext cx="49113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u="sng" dirty="0" smtClean="0"/>
              <a:t>Writing Mixed Radicals as Whole Radicals:</a:t>
            </a:r>
            <a:endParaRPr lang="en-US" sz="26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47936" y="2202853"/>
            <a:ext cx="1477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 root 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9571" y="2202853"/>
            <a:ext cx="1840139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dirty="0" smtClean="0"/>
              <a:t>2 cube root 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15138" y="2202853"/>
            <a:ext cx="1840139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dirty="0" smtClean="0"/>
              <a:t>2 fifth root 3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9428" y="427613"/>
            <a:ext cx="5662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Assignment:</a:t>
            </a:r>
            <a:endParaRPr lang="en-US" sz="36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140368" y="1516081"/>
            <a:ext cx="686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Page 218: # 4(a,c,d,f), 5(c,d,f,h), 7, 10(a,d,g), 11(f,g,i), 17(a,d)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137</Words>
  <Application>Microsoft Macintosh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Mixed and Entire Radicals (4.3)</vt:lpstr>
      <vt:lpstr>Slide 2</vt:lpstr>
      <vt:lpstr>Slide 3</vt:lpstr>
      <vt:lpstr>Slide 4</vt:lpstr>
      <vt:lpstr>Slide 5</vt:lpstr>
    </vt:vector>
  </TitlesOfParts>
  <Company>Mitch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and Entire Radicals (4.3)</dc:title>
  <dc:creator>Mitchell Bresciani</dc:creator>
  <cp:lastModifiedBy>Mitchell Bresciani</cp:lastModifiedBy>
  <cp:revision>3</cp:revision>
  <dcterms:created xsi:type="dcterms:W3CDTF">2013-10-03T19:34:03Z</dcterms:created>
  <dcterms:modified xsi:type="dcterms:W3CDTF">2013-10-03T19:58:38Z</dcterms:modified>
</cp:coreProperties>
</file>