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D5C8-0F93-B546-A310-5A481D0A4705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3A66-43A3-8943-BB42-FD6BCB0793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D5C8-0F93-B546-A310-5A481D0A4705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3A66-43A3-8943-BB42-FD6BCB0793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D5C8-0F93-B546-A310-5A481D0A4705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3A66-43A3-8943-BB42-FD6BCB0793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D5C8-0F93-B546-A310-5A481D0A4705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3A66-43A3-8943-BB42-FD6BCB0793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D5C8-0F93-B546-A310-5A481D0A4705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3A66-43A3-8943-BB42-FD6BCB0793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D5C8-0F93-B546-A310-5A481D0A4705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3A66-43A3-8943-BB42-FD6BCB0793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D5C8-0F93-B546-A310-5A481D0A4705}" type="datetimeFigureOut">
              <a:rPr lang="en-US" smtClean="0"/>
              <a:t>10/7/13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3A66-43A3-8943-BB42-FD6BCB0793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D5C8-0F93-B546-A310-5A481D0A4705}" type="datetimeFigureOut">
              <a:rPr lang="en-US" smtClean="0"/>
              <a:t>10/7/13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3A66-43A3-8943-BB42-FD6BCB0793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D5C8-0F93-B546-A310-5A481D0A4705}" type="datetimeFigureOut">
              <a:rPr lang="en-US" smtClean="0"/>
              <a:t>10/7/13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3A66-43A3-8943-BB42-FD6BCB0793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D5C8-0F93-B546-A310-5A481D0A4705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3A66-43A3-8943-BB42-FD6BCB0793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D5C8-0F93-B546-A310-5A481D0A4705}" type="datetimeFigureOut">
              <a:rPr lang="en-US" smtClean="0"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3A66-43A3-8943-BB42-FD6BCB0793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1"/>
            </a:gs>
            <a:gs pos="100000">
              <a:schemeClr val="accent6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0D5C8-0F93-B546-A310-5A481D0A4705}" type="datetimeFigureOut">
              <a:rPr lang="en-US" smtClean="0"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03A66-43A3-8943-BB42-FD6BCB0793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Fractional Exponents and Radicals (4.4)</a:t>
            </a:r>
            <a:endParaRPr lang="en-US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872" y="349865"/>
            <a:ext cx="657007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 smtClean="0"/>
              <a:t>Bellwork</a:t>
            </a:r>
            <a:endParaRPr lang="en-US" sz="32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295872" y="1475540"/>
            <a:ext cx="6570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If x</a:t>
            </a:r>
            <a:r>
              <a:rPr lang="en-US" baseline="30000" dirty="0" smtClean="0"/>
              <a:t>2</a:t>
            </a:r>
            <a:r>
              <a:rPr lang="en-US" dirty="0" smtClean="0"/>
              <a:t> means “</a:t>
            </a:r>
            <a:r>
              <a:rPr lang="en-US" dirty="0" err="1" smtClean="0"/>
              <a:t>x</a:t>
            </a:r>
            <a:r>
              <a:rPr lang="en-US" dirty="0" smtClean="0"/>
              <a:t> squared” or “(</a:t>
            </a:r>
            <a:r>
              <a:rPr lang="en-US" dirty="0" err="1" smtClean="0"/>
              <a:t>x)(x</a:t>
            </a:r>
            <a:r>
              <a:rPr lang="en-US" dirty="0" smtClean="0"/>
              <a:t>)”, what do you think x</a:t>
            </a:r>
            <a:r>
              <a:rPr lang="en-US" baseline="30000" dirty="0" smtClean="0"/>
              <a:t>1/2</a:t>
            </a:r>
            <a:r>
              <a:rPr lang="en-US" dirty="0" smtClean="0"/>
              <a:t> means? How will it be written?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8235" y="2319475"/>
            <a:ext cx="74642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u="sng" dirty="0" smtClean="0"/>
              <a:t>With fractional exponents:</a:t>
            </a:r>
          </a:p>
          <a:p>
            <a:pPr algn="ctr"/>
            <a:endParaRPr lang="en-US" sz="2600" u="sng" dirty="0" smtClean="0"/>
          </a:p>
          <a:p>
            <a:pPr algn="ctr"/>
            <a:r>
              <a:rPr lang="en-US" dirty="0" smtClean="0"/>
              <a:t>“</a:t>
            </a:r>
            <a:r>
              <a:rPr lang="en-US" dirty="0" err="1" smtClean="0"/>
              <a:t>m</a:t>
            </a:r>
            <a:r>
              <a:rPr lang="en-US" dirty="0" smtClean="0"/>
              <a:t> and </a:t>
            </a:r>
            <a:r>
              <a:rPr lang="en-US" dirty="0" err="1" smtClean="0"/>
              <a:t>n</a:t>
            </a:r>
            <a:r>
              <a:rPr lang="en-US" dirty="0" smtClean="0"/>
              <a:t> are natural numbers and </a:t>
            </a:r>
            <a:r>
              <a:rPr lang="en-US" dirty="0"/>
              <a:t>X</a:t>
            </a:r>
            <a:r>
              <a:rPr lang="en-US" dirty="0" smtClean="0"/>
              <a:t> is a rational number. </a:t>
            </a:r>
            <a:r>
              <a:rPr lang="en-US" dirty="0" err="1" smtClean="0"/>
              <a:t>X</a:t>
            </a:r>
            <a:r>
              <a:rPr lang="en-US" baseline="30000" dirty="0" err="1" smtClean="0"/>
              <a:t>m/n</a:t>
            </a:r>
            <a:r>
              <a:rPr lang="en-US" dirty="0" smtClean="0"/>
              <a:t> = (X</a:t>
            </a:r>
            <a:r>
              <a:rPr lang="en-US" baseline="30000" dirty="0" smtClean="0"/>
              <a:t>1/n</a:t>
            </a:r>
            <a:r>
              <a:rPr lang="en-US" dirty="0" smtClean="0"/>
              <a:t>)</a:t>
            </a:r>
            <a:r>
              <a:rPr lang="en-US" baseline="30000" dirty="0" smtClean="0"/>
              <a:t>m</a:t>
            </a:r>
            <a:r>
              <a:rPr lang="en-US" dirty="0" smtClean="0"/>
              <a:t> or 		. </a:t>
            </a:r>
            <a:r>
              <a:rPr lang="en-US" dirty="0" err="1" smtClean="0"/>
              <a:t>X</a:t>
            </a:r>
            <a:r>
              <a:rPr lang="en-US" baseline="30000" dirty="0" err="1" smtClean="0"/>
              <a:t>m/n</a:t>
            </a:r>
            <a:r>
              <a:rPr lang="en-US" dirty="0" smtClean="0"/>
              <a:t> can also be written as (X</a:t>
            </a:r>
            <a:r>
              <a:rPr lang="en-US" baseline="30000" dirty="0" smtClean="0"/>
              <a:t>m</a:t>
            </a:r>
            <a:r>
              <a:rPr lang="en-US" dirty="0" smtClean="0"/>
              <a:t>)</a:t>
            </a:r>
            <a:r>
              <a:rPr lang="en-US" baseline="30000" dirty="0" smtClean="0"/>
              <a:t>1/n</a:t>
            </a:r>
            <a:r>
              <a:rPr lang="en-US" dirty="0" smtClean="0"/>
              <a:t> or 		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4419" y="1163121"/>
            <a:ext cx="2773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2019" y="826055"/>
            <a:ext cx="2773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does X</a:t>
            </a:r>
            <a:r>
              <a:rPr lang="en-US" baseline="30000" dirty="0" smtClean="0"/>
              <a:t>1/3</a:t>
            </a:r>
            <a:r>
              <a:rPr lang="en-US" dirty="0" smtClean="0"/>
              <a:t> mean?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2019" y="5157268"/>
            <a:ext cx="2773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does X</a:t>
            </a:r>
            <a:r>
              <a:rPr lang="en-US" baseline="30000" dirty="0"/>
              <a:t>2</a:t>
            </a:r>
            <a:r>
              <a:rPr lang="en-US" baseline="30000" dirty="0" smtClean="0"/>
              <a:t>/3</a:t>
            </a:r>
            <a:r>
              <a:rPr lang="en-US" dirty="0" smtClean="0"/>
              <a:t> mean?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2019" y="2934948"/>
            <a:ext cx="2773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does X</a:t>
            </a:r>
            <a:r>
              <a:rPr lang="en-US" baseline="30000" dirty="0" smtClean="0"/>
              <a:t>1/16</a:t>
            </a:r>
            <a:r>
              <a:rPr lang="en-US" dirty="0" smtClean="0"/>
              <a:t> mean?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5276" y="803393"/>
            <a:ext cx="7438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Try writing 27</a:t>
            </a:r>
            <a:r>
              <a:rPr lang="en-US" baseline="30000" dirty="0" smtClean="0"/>
              <a:t>3/4</a:t>
            </a:r>
            <a:r>
              <a:rPr lang="en-US" dirty="0" smtClean="0"/>
              <a:t> in two different ways: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5276" y="2526802"/>
            <a:ext cx="7438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solve 27</a:t>
            </a:r>
            <a:r>
              <a:rPr lang="en-US" baseline="30000" dirty="0" smtClean="0"/>
              <a:t>3/4</a:t>
            </a:r>
            <a:r>
              <a:rPr lang="en-US" dirty="0"/>
              <a:t>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5276" y="544234"/>
            <a:ext cx="74383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Try 0.01</a:t>
            </a:r>
            <a:r>
              <a:rPr lang="en-US" baseline="30000" dirty="0" smtClean="0"/>
              <a:t>3/2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5276" y="3958446"/>
            <a:ext cx="74383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Try (-32)</a:t>
            </a:r>
            <a:r>
              <a:rPr lang="en-US" baseline="30000" dirty="0"/>
              <a:t>2</a:t>
            </a:r>
            <a:r>
              <a:rPr lang="en-US" baseline="30000" dirty="0" smtClean="0"/>
              <a:t>/</a:t>
            </a:r>
            <a:r>
              <a:rPr lang="en-US" baseline="30000" dirty="0"/>
              <a:t>5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2203" y="466487"/>
            <a:ext cx="6777413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Assignment:</a:t>
            </a:r>
          </a:p>
          <a:p>
            <a:pPr algn="ctr"/>
            <a:endParaRPr lang="en-US" sz="3200" b="1" u="sng" dirty="0" smtClean="0"/>
          </a:p>
          <a:p>
            <a:pPr algn="ctr"/>
            <a:r>
              <a:rPr lang="en-US" sz="2200" dirty="0" smtClean="0"/>
              <a:t>Page 227: #3, 4, 5, 6, 11, 16a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158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Fractional Exponents and Radicals (4.4)</vt:lpstr>
      <vt:lpstr>Slide 2</vt:lpstr>
      <vt:lpstr>Slide 3</vt:lpstr>
      <vt:lpstr>Slide 4</vt:lpstr>
      <vt:lpstr>Slide 5</vt:lpstr>
      <vt:lpstr>Slide 6</vt:lpstr>
      <vt:lpstr>Slide 7</vt:lpstr>
    </vt:vector>
  </TitlesOfParts>
  <Company>Mitch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 Exponents and Radicals (4.4)</dc:title>
  <dc:creator>Mitchell Bresciani</dc:creator>
  <cp:lastModifiedBy>Mitchell Bresciani</cp:lastModifiedBy>
  <cp:revision>1</cp:revision>
  <dcterms:created xsi:type="dcterms:W3CDTF">2013-10-07T19:11:05Z</dcterms:created>
  <dcterms:modified xsi:type="dcterms:W3CDTF">2013-10-07T20:00:51Z</dcterms:modified>
</cp:coreProperties>
</file>