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8559-4F89-C643-96D9-1D2CC48FA2B7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02F2-F486-8E42-A41E-88002E97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8559-4F89-C643-96D9-1D2CC48FA2B7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02F2-F486-8E42-A41E-88002E97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8559-4F89-C643-96D9-1D2CC48FA2B7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02F2-F486-8E42-A41E-88002E97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8559-4F89-C643-96D9-1D2CC48FA2B7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02F2-F486-8E42-A41E-88002E97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8559-4F89-C643-96D9-1D2CC48FA2B7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02F2-F486-8E42-A41E-88002E97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8559-4F89-C643-96D9-1D2CC48FA2B7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02F2-F486-8E42-A41E-88002E97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8559-4F89-C643-96D9-1D2CC48FA2B7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02F2-F486-8E42-A41E-88002E97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8559-4F89-C643-96D9-1D2CC48FA2B7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02F2-F486-8E42-A41E-88002E97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8559-4F89-C643-96D9-1D2CC48FA2B7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02F2-F486-8E42-A41E-88002E97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8559-4F89-C643-96D9-1D2CC48FA2B7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02F2-F486-8E42-A41E-88002E97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8559-4F89-C643-96D9-1D2CC48FA2B7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02F2-F486-8E42-A41E-88002E97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100000">
              <a:schemeClr val="accent6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C8559-4F89-C643-96D9-1D2CC48FA2B7}" type="datetimeFigureOut">
              <a:rPr lang="en-US" smtClean="0"/>
              <a:pPr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02F2-F486-8E42-A41E-88002E97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Negative Exponents and Reciprocals (4.5)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5773" y="402728"/>
            <a:ext cx="71866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/>
              <a:t>Bellwork</a:t>
            </a:r>
            <a:r>
              <a:rPr lang="en-US" sz="3200" u="sng" dirty="0" smtClean="0"/>
              <a:t>: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128173" y="1979461"/>
            <a:ext cx="718664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Yesterday we learned that X</a:t>
            </a:r>
            <a:r>
              <a:rPr lang="en-US" sz="2600" baseline="30000" dirty="0" smtClean="0"/>
              <a:t>1/2</a:t>
            </a:r>
            <a:r>
              <a:rPr lang="en-US" sz="2600" dirty="0" smtClean="0"/>
              <a:t> means “the square root of X”, so what do you think X</a:t>
            </a:r>
            <a:r>
              <a:rPr lang="en-US" sz="2600" baseline="30000" dirty="0" smtClean="0"/>
              <a:t>-1</a:t>
            </a:r>
            <a:r>
              <a:rPr lang="en-US" sz="2600" dirty="0" smtClean="0"/>
              <a:t> means? How would you write it?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9358" y="842267"/>
            <a:ext cx="7490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When a number has a negative exponent, we have to turn the number into a reciprocal. So X</a:t>
            </a:r>
            <a:r>
              <a:rPr lang="en-US" baseline="30000" dirty="0" smtClean="0"/>
              <a:t>-1</a:t>
            </a:r>
            <a:r>
              <a:rPr lang="en-US" dirty="0" smtClean="0"/>
              <a:t> will become 1/X. What will happen if we have  1/X</a:t>
            </a:r>
            <a:r>
              <a:rPr lang="en-US" baseline="30000" dirty="0" smtClean="0"/>
              <a:t>-1?</a:t>
            </a:r>
          </a:p>
          <a:p>
            <a:pPr algn="ctr"/>
            <a:endParaRPr lang="en-US" baseline="30000" dirty="0" smtClean="0"/>
          </a:p>
          <a:p>
            <a:pPr algn="ctr"/>
            <a:r>
              <a:rPr lang="en-US" dirty="0" smtClean="0"/>
              <a:t>In general, X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n</a:t>
            </a:r>
            <a:r>
              <a:rPr lang="en-US" dirty="0" smtClean="0"/>
              <a:t> = 1/X</a:t>
            </a:r>
            <a:r>
              <a:rPr lang="en-US" baseline="30000" dirty="0" smtClean="0"/>
              <a:t>n</a:t>
            </a:r>
            <a:r>
              <a:rPr lang="en-US" dirty="0" smtClean="0"/>
              <a:t> as long as X is not equal to zero.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1492" y="660856"/>
            <a:ext cx="6945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Try These: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  <a:r>
              <a:rPr lang="en-US" dirty="0" smtClean="0"/>
              <a:t> (-3)</a:t>
            </a:r>
            <a:r>
              <a:rPr lang="en-US" baseline="30000" dirty="0" smtClean="0"/>
              <a:t>-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3892" y="2549403"/>
            <a:ext cx="694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 smtClean="0"/>
              <a:t>(3</a:t>
            </a:r>
            <a:r>
              <a:rPr lang="en-US" dirty="0" smtClean="0"/>
              <a:t>/4)</a:t>
            </a:r>
            <a:r>
              <a:rPr lang="en-US" baseline="30000" dirty="0" smtClean="0"/>
              <a:t>-3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3892" y="4457478"/>
            <a:ext cx="694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(9/16)</a:t>
            </a:r>
            <a:r>
              <a:rPr lang="en-US" baseline="30000" dirty="0" smtClean="0"/>
              <a:t>-3/2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2317" y="453529"/>
            <a:ext cx="74771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Assignment:</a:t>
            </a:r>
          </a:p>
          <a:p>
            <a:pPr algn="ctr"/>
            <a:endParaRPr lang="en-US" sz="3200" b="1" u="sng" dirty="0" smtClean="0"/>
          </a:p>
          <a:p>
            <a:pPr algn="ctr"/>
            <a:r>
              <a:rPr lang="en-US" sz="2400" dirty="0" smtClean="0"/>
              <a:t>Page 233: # 3, 6, 7, 8, 13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1079" y="2941457"/>
            <a:ext cx="667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With a number written in the form X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n</a:t>
            </a:r>
            <a:r>
              <a:rPr lang="en-US" dirty="0" smtClean="0"/>
              <a:t>, why can’t X be equal to 0?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166</Words>
  <Application>Microsoft Macintosh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Negative Exponents and Reciprocals (4.5)</vt:lpstr>
      <vt:lpstr>Slide 2</vt:lpstr>
      <vt:lpstr>Slide 3</vt:lpstr>
      <vt:lpstr>Slide 4</vt:lpstr>
      <vt:lpstr>Slide 5</vt:lpstr>
      <vt:lpstr>Slide 6</vt:lpstr>
    </vt:vector>
  </TitlesOfParts>
  <Company>Mitch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Exponents and Reciprocals (4.5)</dc:title>
  <dc:creator>Mitchell Bresciani</dc:creator>
  <cp:lastModifiedBy>Mitchell Bresciani</cp:lastModifiedBy>
  <cp:revision>3</cp:revision>
  <dcterms:created xsi:type="dcterms:W3CDTF">2013-10-09T14:27:29Z</dcterms:created>
  <dcterms:modified xsi:type="dcterms:W3CDTF">2013-10-09T14:29:42Z</dcterms:modified>
</cp:coreProperties>
</file>