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chemeClr val="bg1"/>
            </a:gs>
            <a:gs pos="100000">
              <a:schemeClr val="accent6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31AD0-69C1-E743-97A9-3249FAB34194}" type="datetimeFigureOut">
              <a:rPr lang="en-US" smtClean="0"/>
              <a:pPr/>
              <a:t>10/14/13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96D72-5D27-F446-81D1-12BB47B61B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u="sng" dirty="0" smtClean="0"/>
              <a:t>Applying the Exponent Laws (4.6)</a:t>
            </a:r>
            <a:endParaRPr lang="en-US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492" y="1023678"/>
            <a:ext cx="6958835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Fill in the following Exponent Laws (You can work with a friend):</a:t>
            </a:r>
          </a:p>
          <a:p>
            <a:pPr algn="ctr"/>
            <a:endParaRPr lang="en-US" sz="3200" dirty="0" smtClean="0"/>
          </a:p>
          <a:p>
            <a:endParaRPr lang="en-US" dirty="0" smtClean="0"/>
          </a:p>
          <a:p>
            <a:r>
              <a:rPr lang="en-US" dirty="0" smtClean="0"/>
              <a:t>Product of Powers: (</a:t>
            </a:r>
            <a:r>
              <a:rPr lang="en-US" dirty="0" err="1" smtClean="0"/>
              <a:t>a</a:t>
            </a:r>
            <a:r>
              <a:rPr lang="en-US" baseline="30000" dirty="0" err="1" smtClean="0"/>
              <a:t>m</a:t>
            </a:r>
            <a:r>
              <a:rPr lang="en-US" dirty="0" err="1" smtClean="0"/>
              <a:t>)(a</a:t>
            </a:r>
            <a:r>
              <a:rPr lang="en-US" baseline="30000" dirty="0" err="1" smtClean="0"/>
              <a:t>n</a:t>
            </a:r>
            <a:r>
              <a:rPr lang="en-US" dirty="0" smtClean="0"/>
              <a:t>) = </a:t>
            </a:r>
          </a:p>
          <a:p>
            <a:endParaRPr lang="en-US" dirty="0" smtClean="0"/>
          </a:p>
          <a:p>
            <a:r>
              <a:rPr lang="en-US" dirty="0" smtClean="0"/>
              <a:t>Quotient of Powers: (a</a:t>
            </a:r>
            <a:r>
              <a:rPr lang="en-US" baseline="30000" dirty="0" smtClean="0"/>
              <a:t>m</a:t>
            </a:r>
            <a:r>
              <a:rPr lang="en-US" dirty="0" smtClean="0"/>
              <a:t>) / (a</a:t>
            </a:r>
            <a:r>
              <a:rPr lang="en-US" baseline="30000" dirty="0" smtClean="0"/>
              <a:t>n</a:t>
            </a:r>
            <a:r>
              <a:rPr lang="en-US" dirty="0" smtClean="0"/>
              <a:t>) = </a:t>
            </a:r>
          </a:p>
          <a:p>
            <a:endParaRPr lang="en-US" dirty="0" smtClean="0"/>
          </a:p>
          <a:p>
            <a:r>
              <a:rPr lang="en-US" dirty="0" smtClean="0"/>
              <a:t>Power of a Power: (</a:t>
            </a:r>
            <a:r>
              <a:rPr lang="en-US" dirty="0" err="1" smtClean="0"/>
              <a:t>a</a:t>
            </a:r>
            <a:r>
              <a:rPr lang="en-US" baseline="30000" dirty="0" err="1" smtClean="0"/>
              <a:t>m</a:t>
            </a:r>
            <a:r>
              <a:rPr lang="en-US" dirty="0" err="1" smtClean="0"/>
              <a:t>)</a:t>
            </a:r>
            <a:r>
              <a:rPr lang="en-US" baseline="30000" dirty="0" err="1" smtClean="0"/>
              <a:t>n</a:t>
            </a:r>
            <a:r>
              <a:rPr lang="en-US" dirty="0" smtClean="0"/>
              <a:t> = </a:t>
            </a:r>
          </a:p>
          <a:p>
            <a:endParaRPr lang="en-US" dirty="0" smtClean="0"/>
          </a:p>
          <a:p>
            <a:r>
              <a:rPr lang="en-US" dirty="0" smtClean="0"/>
              <a:t>Power of a Product: (</a:t>
            </a:r>
            <a:r>
              <a:rPr lang="en-US" dirty="0" err="1" smtClean="0"/>
              <a:t>ab)</a:t>
            </a:r>
            <a:r>
              <a:rPr lang="en-US" baseline="30000" dirty="0" err="1" smtClean="0"/>
              <a:t>m</a:t>
            </a:r>
            <a:r>
              <a:rPr lang="en-US" dirty="0" smtClean="0"/>
              <a:t> = </a:t>
            </a:r>
          </a:p>
          <a:p>
            <a:endParaRPr lang="en-US" dirty="0" smtClean="0"/>
          </a:p>
          <a:p>
            <a:r>
              <a:rPr lang="en-US" dirty="0" smtClean="0"/>
              <a:t>Power of a Quotient: (a/</a:t>
            </a:r>
            <a:r>
              <a:rPr lang="en-US" dirty="0" err="1" smtClean="0"/>
              <a:t>b)</a:t>
            </a:r>
            <a:r>
              <a:rPr lang="en-US" baseline="30000" dirty="0" err="1" smtClean="0"/>
              <a:t>m</a:t>
            </a:r>
            <a:r>
              <a:rPr lang="en-US" dirty="0" smtClean="0"/>
              <a:t> = 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37503" y="2756791"/>
            <a:ext cx="130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30000" dirty="0" err="1" smtClean="0"/>
              <a:t>m+n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45411" y="3317237"/>
            <a:ext cx="130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30000" dirty="0" smtClean="0"/>
              <a:t>m-</a:t>
            </a:r>
            <a:r>
              <a:rPr lang="en-US" baseline="30000" dirty="0" err="1" smtClean="0"/>
              <a:t>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237503" y="4942164"/>
            <a:ext cx="130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r>
              <a:rPr lang="en-US" baseline="30000" dirty="0" smtClean="0"/>
              <a:t>m</a:t>
            </a:r>
            <a:r>
              <a:rPr lang="en-US" dirty="0" smtClean="0"/>
              <a:t>/</a:t>
            </a:r>
            <a:r>
              <a:rPr lang="en-US" dirty="0" err="1" smtClean="0"/>
              <a:t>b</a:t>
            </a:r>
            <a:r>
              <a:rPr lang="en-US" baseline="30000" dirty="0" err="1" smtClean="0"/>
              <a:t>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049872" y="4392748"/>
            <a:ext cx="130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30000" dirty="0" err="1" smtClean="0"/>
              <a:t>m</a:t>
            </a:r>
            <a:r>
              <a:rPr lang="en-US" dirty="0" err="1" smtClean="0"/>
              <a:t>b</a:t>
            </a:r>
            <a:r>
              <a:rPr lang="en-US" baseline="30000" dirty="0" err="1" smtClean="0"/>
              <a:t>m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890995" y="3842005"/>
            <a:ext cx="13088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</a:t>
            </a:r>
            <a:r>
              <a:rPr lang="en-US" baseline="30000" dirty="0" err="1" smtClean="0"/>
              <a:t>(m)(n</a:t>
            </a:r>
            <a:r>
              <a:rPr lang="en-US" baseline="30000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30850" y="285075"/>
            <a:ext cx="52871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u="sng" dirty="0" smtClean="0"/>
              <a:t>Examples:</a:t>
            </a:r>
            <a:endParaRPr lang="en-US" sz="3600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933027" y="1593829"/>
            <a:ext cx="316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(0.3</a:t>
            </a:r>
            <a:r>
              <a:rPr lang="en-US" baseline="30000" dirty="0" smtClean="0"/>
              <a:t>-3</a:t>
            </a:r>
            <a:r>
              <a:rPr lang="en-US" dirty="0" smtClean="0"/>
              <a:t>)(0.3</a:t>
            </a:r>
            <a:r>
              <a:rPr lang="en-US" baseline="30000" dirty="0" smtClean="0"/>
              <a:t>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33027" y="2439290"/>
            <a:ext cx="316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2) (1.4</a:t>
            </a:r>
            <a:r>
              <a:rPr lang="en-US" baseline="30000" dirty="0" smtClean="0"/>
              <a:t>3</a:t>
            </a:r>
            <a:r>
              <a:rPr lang="en-US" dirty="0" smtClean="0"/>
              <a:t>)(1.4</a:t>
            </a:r>
            <a:r>
              <a:rPr lang="en-US" baseline="30000" dirty="0" smtClean="0"/>
              <a:t>4</a:t>
            </a:r>
            <a:r>
              <a:rPr lang="en-US" dirty="0" smtClean="0"/>
              <a:t>) / (1.4</a:t>
            </a:r>
            <a:r>
              <a:rPr lang="en-US" baseline="30000" dirty="0" smtClean="0"/>
              <a:t>-2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33027" y="3226472"/>
            <a:ext cx="316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3) (x</a:t>
            </a:r>
            <a:r>
              <a:rPr lang="en-US" baseline="30000" dirty="0" smtClean="0"/>
              <a:t>3</a:t>
            </a:r>
            <a:r>
              <a:rPr lang="en-US" dirty="0" smtClean="0"/>
              <a:t>y</a:t>
            </a:r>
            <a:r>
              <a:rPr lang="en-US" baseline="30000" dirty="0" smtClean="0"/>
              <a:t>2</a:t>
            </a:r>
            <a:r>
              <a:rPr lang="en-US" dirty="0" smtClean="0"/>
              <a:t>)(x</a:t>
            </a:r>
            <a:r>
              <a:rPr lang="en-US" baseline="30000" dirty="0" smtClean="0"/>
              <a:t>2</a:t>
            </a:r>
            <a:r>
              <a:rPr lang="en-US" dirty="0" smtClean="0"/>
              <a:t>y</a:t>
            </a:r>
            <a:r>
              <a:rPr lang="en-US" baseline="30000" dirty="0" smtClean="0"/>
              <a:t>-4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33027" y="4120632"/>
            <a:ext cx="316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4) (6x</a:t>
            </a:r>
            <a:r>
              <a:rPr lang="en-US" baseline="30000" dirty="0" smtClean="0"/>
              <a:t>4</a:t>
            </a:r>
            <a:r>
              <a:rPr lang="en-US" dirty="0" smtClean="0"/>
              <a:t>y</a:t>
            </a:r>
            <a:r>
              <a:rPr lang="en-US" baseline="30000" dirty="0" smtClean="0"/>
              <a:t>-3</a:t>
            </a:r>
            <a:r>
              <a:rPr lang="en-US" dirty="0" smtClean="0"/>
              <a:t>) / (14xy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33027" y="5021179"/>
            <a:ext cx="316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5) (8a</a:t>
            </a:r>
            <a:r>
              <a:rPr lang="en-US" baseline="30000" dirty="0" smtClean="0"/>
              <a:t>3</a:t>
            </a:r>
            <a:r>
              <a:rPr lang="en-US" dirty="0" smtClean="0"/>
              <a:t>b</a:t>
            </a:r>
            <a:r>
              <a:rPr lang="en-US" baseline="30000" dirty="0" smtClean="0"/>
              <a:t>6</a:t>
            </a:r>
            <a:r>
              <a:rPr lang="en-US" dirty="0" smtClean="0"/>
              <a:t>)</a:t>
            </a:r>
            <a:r>
              <a:rPr lang="en-US" baseline="30000" dirty="0" smtClean="0"/>
              <a:t>1/3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1790" y="971847"/>
            <a:ext cx="6505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sphere has a volume of 425m</a:t>
            </a:r>
            <a:r>
              <a:rPr lang="en-US" baseline="30000" dirty="0" smtClean="0"/>
              <a:t>3</a:t>
            </a:r>
            <a:r>
              <a:rPr lang="en-US" dirty="0" smtClean="0"/>
              <a:t>. What is the radius of the sphere to the nearest tenth of a </a:t>
            </a:r>
            <a:r>
              <a:rPr lang="en-US" dirty="0" err="1" smtClean="0"/>
              <a:t>metre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321790" y="1982568"/>
            <a:ext cx="208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 = (4/3)(Pi)(r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321790" y="2504300"/>
            <a:ext cx="208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425 = (4/3)(Pi)(r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21790" y="3096952"/>
            <a:ext cx="208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1275 = (4)(Pi)(r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21790" y="3728638"/>
            <a:ext cx="208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1275 / (4Pi) = (r</a:t>
            </a:r>
            <a:r>
              <a:rPr lang="en-US" baseline="30000" dirty="0" smtClean="0"/>
              <a:t>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21790" y="4431622"/>
            <a:ext cx="2086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101.4613</a:t>
            </a:r>
            <a:r>
              <a:rPr lang="en-US" baseline="30000" dirty="0" smtClean="0"/>
              <a:t>1/3</a:t>
            </a:r>
            <a:r>
              <a:rPr lang="en-US" dirty="0" smtClean="0"/>
              <a:t> = (</a:t>
            </a:r>
            <a:r>
              <a:rPr lang="en-US" dirty="0" err="1" smtClean="0"/>
              <a:t>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321790" y="5066562"/>
            <a:ext cx="4146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4.7m = </a:t>
            </a:r>
            <a:r>
              <a:rPr lang="en-US" dirty="0" err="1" smtClean="0"/>
              <a:t>r</a:t>
            </a:r>
            <a:r>
              <a:rPr lang="en-US" dirty="0" smtClean="0"/>
              <a:t> 	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31079" y="518318"/>
            <a:ext cx="668670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u="sng" dirty="0" smtClean="0"/>
              <a:t>Assignment:</a:t>
            </a:r>
          </a:p>
          <a:p>
            <a:endParaRPr lang="en-US" dirty="0" smtClean="0"/>
          </a:p>
          <a:p>
            <a:pPr algn="ctr"/>
            <a:r>
              <a:rPr lang="en-US" dirty="0" smtClean="0"/>
              <a:t>Page 241 # 3(a,d), 4(b,c), 5(a,c), 6(b,d), 7(a,b), 8(a,d,f,h), 10(a,c,e,g), 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292</Words>
  <Application>Microsoft Macintosh PowerPoint</Application>
  <PresentationFormat>On-screen Show (4:3)</PresentationFormat>
  <Paragraphs>34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Applying the Exponent Laws (4.6)</vt:lpstr>
      <vt:lpstr>Slide 2</vt:lpstr>
      <vt:lpstr>Slide 3</vt:lpstr>
      <vt:lpstr>Slide 4</vt:lpstr>
      <vt:lpstr>Slide 5</vt:lpstr>
      <vt:lpstr>Slide 6</vt:lpstr>
    </vt:vector>
  </TitlesOfParts>
  <Company>Mitch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Applying the Exponent Laws (4.6)</dc:title>
  <dc:creator>Mitchell Bresciani</dc:creator>
  <cp:lastModifiedBy>Mitchell Bresciani</cp:lastModifiedBy>
  <cp:revision>7</cp:revision>
  <dcterms:created xsi:type="dcterms:W3CDTF">2013-10-15T02:56:50Z</dcterms:created>
  <dcterms:modified xsi:type="dcterms:W3CDTF">2013-10-15T03:09:23Z</dcterms:modified>
</cp:coreProperties>
</file>